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1AAB64-B1CB-42F8-9073-C9B48B55906B}" type="datetimeFigureOut">
              <a:rPr lang="en-IN" smtClean="0"/>
              <a:t>14-02-2025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2A9E5A-F51E-4304-A34E-6674CD18118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114784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31EA6-5116-48E5-BFDE-E350A9B254F7}" type="datetime1">
              <a:rPr lang="en-IN" smtClean="0"/>
              <a:t>14-02-2025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DE5FE-D1D9-40AC-A56A-56859C09C46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136818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0F5F3-BBC1-49CE-A980-7657C1D19B1E}" type="datetime1">
              <a:rPr lang="en-IN" smtClean="0"/>
              <a:t>14-02-2025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DE5FE-D1D9-40AC-A56A-56859C09C46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59979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631BA-A1D7-4BDA-AFA9-3F2C4E9C7C2D}" type="datetime1">
              <a:rPr lang="en-IN" smtClean="0"/>
              <a:t>14-02-2025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DE5FE-D1D9-40AC-A56A-56859C09C46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139634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C5DED-B49C-4EB0-8577-A5DED7BDE8DE}" type="datetime1">
              <a:rPr lang="en-IN" smtClean="0"/>
              <a:t>14-02-2025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DE5FE-D1D9-40AC-A56A-56859C09C46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600344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FC75E-2C6D-4717-9866-5B1304C43BDF}" type="datetime1">
              <a:rPr lang="en-IN" smtClean="0"/>
              <a:t>14-02-2025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DE5FE-D1D9-40AC-A56A-56859C09C46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556305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1DC53-577C-493E-A8C1-80D371E03971}" type="datetime1">
              <a:rPr lang="en-IN" smtClean="0"/>
              <a:t>14-02-2025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DE5FE-D1D9-40AC-A56A-56859C09C46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90349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05B37-E312-41E9-86A2-C6840EBDD779}" type="datetime1">
              <a:rPr lang="en-IN" smtClean="0"/>
              <a:t>14-02-2025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DE5FE-D1D9-40AC-A56A-56859C09C46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71761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20886-AB45-4BC5-BA08-2A6277E30485}" type="datetime1">
              <a:rPr lang="en-IN" smtClean="0"/>
              <a:t>14-02-2025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DE5FE-D1D9-40AC-A56A-56859C09C46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91533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A7389-2AF4-4BDE-96FB-96D7C178096F}" type="datetime1">
              <a:rPr lang="en-IN" smtClean="0"/>
              <a:t>14-02-2025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DE5FE-D1D9-40AC-A56A-56859C09C46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74852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895F4-797C-4C34-A8FA-B4D590B00869}" type="datetime1">
              <a:rPr lang="en-IN" smtClean="0"/>
              <a:t>14-02-2025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DE5FE-D1D9-40AC-A56A-56859C09C46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88273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781D4-CB90-403D-B1B4-331D6D8A8122}" type="datetime1">
              <a:rPr lang="en-IN" smtClean="0"/>
              <a:t>14-02-2025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DE5FE-D1D9-40AC-A56A-56859C09C46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394674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247A07-0264-43AC-ACC2-759A8E41BD12}" type="datetime1">
              <a:rPr lang="en-IN" smtClean="0"/>
              <a:t>14-02-2025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0DE5FE-D1D9-40AC-A56A-56859C09C46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46417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DE5FE-D1D9-40AC-A56A-56859C09C46A}" type="slidenum">
              <a:rPr lang="en-IN" smtClean="0"/>
              <a:t>1</a:t>
            </a:fld>
            <a:endParaRPr lang="en-IN"/>
          </a:p>
        </p:txBody>
      </p:sp>
      <p:sp>
        <p:nvSpPr>
          <p:cNvPr id="5" name="Rectangle 4"/>
          <p:cNvSpPr/>
          <p:nvPr/>
        </p:nvSpPr>
        <p:spPr>
          <a:xfrm>
            <a:off x="1524000" y="5049"/>
            <a:ext cx="8863881" cy="132959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marR="27305" algn="ctr">
              <a:tabLst>
                <a:tab pos="571500" algn="l"/>
                <a:tab pos="685800" algn="l"/>
                <a:tab pos="1028700" algn="l"/>
                <a:tab pos="1257300" algn="l"/>
                <a:tab pos="4100830" algn="ctr"/>
              </a:tabLst>
            </a:pP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</a:t>
            </a:r>
            <a:r>
              <a:rPr lang="en-US" b="1" baseline="30000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International 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Conference on </a:t>
            </a:r>
          </a:p>
          <a:p>
            <a:pPr marR="27305" algn="ctr">
              <a:tabLst>
                <a:tab pos="571500" algn="l"/>
                <a:tab pos="685800" algn="l"/>
                <a:tab pos="1028700" algn="l"/>
                <a:tab pos="1257300" algn="l"/>
                <a:tab pos="4100830" algn="ctr"/>
              </a:tabLst>
            </a:pPr>
            <a:r>
              <a:rPr lang="en-US" sz="22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Recent Advances in Mechanical Engineering and Nanomaterials</a:t>
            </a:r>
          </a:p>
          <a:p>
            <a:pPr marR="27305" algn="ctr">
              <a:tabLst>
                <a:tab pos="571500" algn="l"/>
                <a:tab pos="685800" algn="l"/>
                <a:tab pos="1028700" algn="l"/>
                <a:tab pos="1257300" algn="l"/>
                <a:tab pos="4100830" algn="ctr"/>
              </a:tabLst>
            </a:pPr>
            <a:r>
              <a:rPr lang="en-US" sz="2200" b="1" dirty="0">
                <a:solidFill>
                  <a:srgbClr val="C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ICRAMEN </a:t>
            </a:r>
            <a:r>
              <a:rPr lang="en-US" sz="2200" b="1" dirty="0" smtClean="0">
                <a:solidFill>
                  <a:srgbClr val="C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2025</a:t>
            </a:r>
            <a:endParaRPr lang="en-US" sz="2200" b="1" dirty="0">
              <a:solidFill>
                <a:srgbClr val="C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27305" algn="ctr">
              <a:lnSpc>
                <a:spcPct val="115000"/>
              </a:lnSpc>
              <a:tabLst>
                <a:tab pos="571500" algn="l"/>
                <a:tab pos="685800" algn="l"/>
                <a:tab pos="1028700" algn="l"/>
                <a:tab pos="1257300" algn="l"/>
                <a:tab pos="4100830" algn="ctr"/>
              </a:tabLst>
            </a:pPr>
            <a:r>
              <a:rPr lang="en-US" sz="1600" b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16-17 May, 2025</a:t>
            </a:r>
            <a:endParaRPr lang="en-US" sz="1600" b="1" dirty="0">
              <a:solidFill>
                <a:srgbClr val="C00000"/>
              </a:solidFill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960B8E9-64EF-4826-95BE-6B95B40A616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" y="5049"/>
            <a:ext cx="1507788" cy="1329595"/>
          </a:xfrm>
          <a:prstGeom prst="rect">
            <a:avLst/>
          </a:prstGeom>
        </p:spPr>
      </p:pic>
      <p:pic>
        <p:nvPicPr>
          <p:cNvPr id="1026" name="Picture 2" descr="Home - St. John College of Engineering &amp; Management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641" b="13950"/>
          <a:stretch/>
        </p:blipFill>
        <p:spPr bwMode="auto">
          <a:xfrm>
            <a:off x="10403073" y="23813"/>
            <a:ext cx="1810304" cy="13108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1189212" y="5024044"/>
            <a:ext cx="10366941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500" b="1" dirty="0">
                <a:solidFill>
                  <a:srgbClr val="002060"/>
                </a:solidFill>
                <a:latin typeface="Arial Narrow" panose="020B0606020202030204" pitchFamily="34" charset="0"/>
              </a:rPr>
              <a:t>Type your affiliation details including your department, organization, city, country</a:t>
            </a:r>
            <a:endParaRPr lang="en-US" sz="2500" dirty="0">
              <a:solidFill>
                <a:srgbClr val="002060"/>
              </a:solidFill>
              <a:latin typeface="Arial Narrow" panose="020B060602020203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989214" y="1634412"/>
            <a:ext cx="6222345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200" b="1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</a:rPr>
              <a:t>Type here title of your paper</a:t>
            </a:r>
          </a:p>
          <a:p>
            <a:pPr algn="ctr"/>
            <a:endParaRPr lang="en-US" sz="2400" b="1" dirty="0">
              <a:latin typeface="Arial Narrow" panose="020B0606020202030204" pitchFamily="34" charset="0"/>
            </a:endParaRPr>
          </a:p>
          <a:p>
            <a:pPr algn="ctr"/>
            <a:r>
              <a:rPr lang="en-US" sz="2400" b="1" dirty="0">
                <a:latin typeface="Arial Narrow" panose="020B0606020202030204" pitchFamily="34" charset="0"/>
              </a:rPr>
              <a:t>(Type your paper ID </a:t>
            </a:r>
            <a:r>
              <a:rPr lang="en-US" sz="2400" b="1" dirty="0" smtClean="0">
                <a:latin typeface="Arial Narrow" panose="020B0606020202030204" pitchFamily="34" charset="0"/>
              </a:rPr>
              <a:t>001_Surname_ICRAMEN2025)</a:t>
            </a:r>
            <a:endParaRPr lang="en-US" sz="2400" dirty="0">
              <a:latin typeface="Arial Narrow" panose="020B060602020203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406397" y="3570113"/>
            <a:ext cx="3387980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600" b="1" dirty="0">
                <a:solidFill>
                  <a:srgbClr val="C00000"/>
                </a:solidFill>
                <a:latin typeface="Arial Narrow" panose="020B0606020202030204" pitchFamily="34" charset="0"/>
              </a:rPr>
              <a:t>Type here Authors Name</a:t>
            </a:r>
            <a:endParaRPr lang="en-US" sz="2600" dirty="0">
              <a:solidFill>
                <a:srgbClr val="C00000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60835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DE5FE-D1D9-40AC-A56A-56859C09C46A}" type="slidenum">
              <a:rPr lang="en-IN" smtClean="0"/>
              <a:t>2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889825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49</Words>
  <Application>Microsoft Office PowerPoint</Application>
  <PresentationFormat>Widescreen</PresentationFormat>
  <Paragraphs>11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Arial Narrow</vt:lpstr>
      <vt:lpstr>Calibri</vt:lpstr>
      <vt:lpstr>Calibri Light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2</cp:revision>
  <dcterms:created xsi:type="dcterms:W3CDTF">2025-02-14T13:56:53Z</dcterms:created>
  <dcterms:modified xsi:type="dcterms:W3CDTF">2025-02-14T13:58:13Z</dcterms:modified>
</cp:coreProperties>
</file>